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A185E4AF-EDCD-482C-AE13-8D83510E17A6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57C222C-BAAA-4DAE-BCE7-6D89D7383EB8}" type="slidenum">
              <a:rPr lang="en-US" smtClean="0"/>
              <a:t>‹Nº›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5E4AF-EDCD-482C-AE13-8D83510E17A6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C222C-BAAA-4DAE-BCE7-6D89D7383EB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5E4AF-EDCD-482C-AE13-8D83510E17A6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C222C-BAAA-4DAE-BCE7-6D89D7383EB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5E4AF-EDCD-482C-AE13-8D83510E17A6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C222C-BAAA-4DAE-BCE7-6D89D7383EB8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5E4AF-EDCD-482C-AE13-8D83510E17A6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C222C-BAAA-4DAE-BCE7-6D89D7383EB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5E4AF-EDCD-482C-AE13-8D83510E17A6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C222C-BAAA-4DAE-BCE7-6D89D7383EB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5E4AF-EDCD-482C-AE13-8D83510E17A6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C222C-BAAA-4DAE-BCE7-6D89D7383EB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5E4AF-EDCD-482C-AE13-8D83510E17A6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C222C-BAAA-4DAE-BCE7-6D89D7383EB8}" type="slidenum">
              <a:rPr lang="en-US" smtClean="0"/>
              <a:t>‹Nº›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5E4AF-EDCD-482C-AE13-8D83510E17A6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C222C-BAAA-4DAE-BCE7-6D89D7383EB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5E4AF-EDCD-482C-AE13-8D83510E17A6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C222C-BAAA-4DAE-BCE7-6D89D7383EB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5E4AF-EDCD-482C-AE13-8D83510E17A6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C222C-BAAA-4DAE-BCE7-6D89D7383EB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A185E4AF-EDCD-482C-AE13-8D83510E17A6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E57C222C-BAAA-4DAE-BCE7-6D89D7383EB8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44008" y="0"/>
            <a:ext cx="3528392" cy="2276872"/>
          </a:xfrm>
        </p:spPr>
        <p:txBody>
          <a:bodyPr>
            <a:normAutofit fontScale="90000"/>
          </a:bodyPr>
          <a:lstStyle/>
          <a:p>
            <a:pPr algn="ctr"/>
            <a:r>
              <a:rPr lang="es-PE" sz="3200" dirty="0">
                <a:latin typeface="Arial" pitchFamily="34" charset="0"/>
                <a:cs typeface="Arial" pitchFamily="34" charset="0"/>
              </a:rPr>
              <a:t>Sistema de Gestión del Condominio Bahías 1 (Primera Parte)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788024" y="3140968"/>
            <a:ext cx="3597835" cy="1440160"/>
          </a:xfrm>
        </p:spPr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s-PE" dirty="0">
                <a:latin typeface="Arial" pitchFamily="34" charset="0"/>
                <a:cs typeface="Arial" pitchFamily="34" charset="0"/>
              </a:rPr>
              <a:t>Módulo de ingresos </a:t>
            </a:r>
            <a:r>
              <a:rPr lang="es-PE" dirty="0" smtClean="0">
                <a:latin typeface="Arial" pitchFamily="34" charset="0"/>
                <a:cs typeface="Arial" pitchFamily="34" charset="0"/>
              </a:rPr>
              <a:t>habilitados </a:t>
            </a:r>
            <a:r>
              <a:rPr lang="es-PE" dirty="0">
                <a:latin typeface="Arial" pitchFamily="34" charset="0"/>
                <a:cs typeface="Arial" pitchFamily="34" charset="0"/>
              </a:rPr>
              <a:t>(personal, proveedores, propietarios, inquilinos e invitados)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C:\Users\Diego\Desktop\imagenes\34\Bahias\images\LogoBahia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73" y="1052736"/>
            <a:ext cx="3491632" cy="3499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662568" y="4725144"/>
            <a:ext cx="1026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Bahias</a:t>
            </a:r>
            <a:r>
              <a:rPr lang="en-US" dirty="0" smtClean="0"/>
              <a:t> 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77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908720"/>
            <a:ext cx="7024744" cy="613872"/>
          </a:xfrm>
        </p:spPr>
        <p:txBody>
          <a:bodyPr>
            <a:normAutofit fontScale="90000"/>
          </a:bodyPr>
          <a:lstStyle/>
          <a:p>
            <a:r>
              <a:rPr lang="es-PE" dirty="0"/>
              <a:t>Problemáticas encontradas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628800"/>
            <a:ext cx="6777317" cy="4203829"/>
          </a:xfrm>
        </p:spPr>
        <p:txBody>
          <a:bodyPr>
            <a:normAutofit lnSpcReduction="10000"/>
          </a:bodyPr>
          <a:lstStyle/>
          <a:p>
            <a:pPr algn="just"/>
            <a:r>
              <a:rPr lang="es-PE" dirty="0"/>
              <a:t>Falta de conocimiento de los propietarios sobre el ingreso de proveedores de agua para abastecer los pozos de Bahías </a:t>
            </a:r>
            <a:r>
              <a:rPr lang="es-PE" dirty="0" smtClean="0"/>
              <a:t>1. </a:t>
            </a:r>
          </a:p>
          <a:p>
            <a:pPr algn="just"/>
            <a:r>
              <a:rPr lang="es-PE" dirty="0" smtClean="0"/>
              <a:t>Falta </a:t>
            </a:r>
            <a:r>
              <a:rPr lang="es-PE" dirty="0"/>
              <a:t>de información sobre la cantidad de casas alquiladas en el </a:t>
            </a:r>
            <a:r>
              <a:rPr lang="es-PE" dirty="0" smtClean="0"/>
              <a:t>condominio. </a:t>
            </a:r>
          </a:p>
          <a:p>
            <a:pPr algn="just"/>
            <a:r>
              <a:rPr lang="es-PE" dirty="0" smtClean="0"/>
              <a:t>Problemas </a:t>
            </a:r>
            <a:r>
              <a:rPr lang="es-PE" dirty="0"/>
              <a:t>con el registro de ingreso en la garita de seguridad (registro manual o inexistente</a:t>
            </a:r>
            <a:r>
              <a:rPr lang="es-PE" dirty="0" smtClean="0"/>
              <a:t>).</a:t>
            </a:r>
          </a:p>
          <a:p>
            <a:pPr algn="just"/>
            <a:r>
              <a:rPr lang="es-PE" dirty="0" smtClean="0"/>
              <a:t>Desconocimiento </a:t>
            </a:r>
            <a:r>
              <a:rPr lang="es-PE" dirty="0"/>
              <a:t>del número de personas en el condominio y su condición (inquilinos o propietarios</a:t>
            </a:r>
            <a:r>
              <a:rPr lang="es-PE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12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836712"/>
            <a:ext cx="6777317" cy="4995917"/>
          </a:xfrm>
        </p:spPr>
        <p:txBody>
          <a:bodyPr/>
          <a:lstStyle/>
          <a:p>
            <a:pPr algn="just"/>
            <a:r>
              <a:rPr lang="es-PE" dirty="0"/>
              <a:t>Falta de información sobre los empleados o colaboradores de cada proveedor (construcción o mantenimiento</a:t>
            </a:r>
            <a:r>
              <a:rPr lang="es-PE" dirty="0" smtClean="0"/>
              <a:t>). </a:t>
            </a:r>
          </a:p>
          <a:p>
            <a:pPr algn="just"/>
            <a:r>
              <a:rPr lang="es-PE" dirty="0" smtClean="0"/>
              <a:t>Ausencia </a:t>
            </a:r>
            <a:r>
              <a:rPr lang="es-PE" dirty="0"/>
              <a:t>de un proceso de registro de información de las casas alquiladas y datos de los </a:t>
            </a:r>
            <a:r>
              <a:rPr lang="es-PE" dirty="0" smtClean="0"/>
              <a:t>inquilinos. </a:t>
            </a:r>
          </a:p>
          <a:p>
            <a:pPr algn="just"/>
            <a:r>
              <a:rPr lang="es-PE" dirty="0" smtClean="0"/>
              <a:t>Necesidad </a:t>
            </a:r>
            <a:r>
              <a:rPr lang="es-PE" dirty="0"/>
              <a:t>de actualización de información de proveedores para trabajar en el </a:t>
            </a:r>
            <a:r>
              <a:rPr lang="es-PE" dirty="0" smtClean="0"/>
              <a:t>condominio.</a:t>
            </a:r>
          </a:p>
          <a:p>
            <a:pPr algn="just"/>
            <a:r>
              <a:rPr lang="es-PE" dirty="0" smtClean="0"/>
              <a:t>Falta </a:t>
            </a:r>
            <a:r>
              <a:rPr lang="es-PE" dirty="0"/>
              <a:t>de garantía de que los inquilinos reciban las normas del condominio para una buena </a:t>
            </a:r>
            <a:r>
              <a:rPr lang="es-PE" dirty="0" smtClean="0"/>
              <a:t>convivencia.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44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836712"/>
            <a:ext cx="6777317" cy="4995917"/>
          </a:xfrm>
        </p:spPr>
        <p:txBody>
          <a:bodyPr/>
          <a:lstStyle/>
          <a:p>
            <a:pPr algn="just"/>
            <a:r>
              <a:rPr lang="es-PE" dirty="0"/>
              <a:t>Registro de incidentes solo por un grupo de </a:t>
            </a:r>
            <a:r>
              <a:rPr lang="es-PE" dirty="0" err="1"/>
              <a:t>WhatsApp</a:t>
            </a:r>
            <a:r>
              <a:rPr lang="es-PE" dirty="0"/>
              <a:t>, necesidad de un canal único para notificar al </a:t>
            </a:r>
            <a:r>
              <a:rPr lang="es-PE" dirty="0" smtClean="0"/>
              <a:t>propietario.</a:t>
            </a:r>
          </a:p>
          <a:p>
            <a:pPr algn="just"/>
            <a:r>
              <a:rPr lang="es-PE" dirty="0"/>
              <a:t>Ausencia de un mapa interactivo con información actualizada de cada propietario y casas alquiladas en tiempo </a:t>
            </a:r>
            <a:r>
              <a:rPr lang="es-PE" dirty="0" smtClean="0"/>
              <a:t>real.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74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s-PE" dirty="0"/>
              <a:t>Sistema de gestión codificado hasta el momento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1333" y="2149406"/>
            <a:ext cx="6777317" cy="1249364"/>
          </a:xfrm>
        </p:spPr>
        <p:txBody>
          <a:bodyPr/>
          <a:lstStyle/>
          <a:p>
            <a:pPr algn="just"/>
            <a:r>
              <a:rPr lang="es-PE" dirty="0"/>
              <a:t>Sistema de </a:t>
            </a:r>
            <a:r>
              <a:rPr lang="es-PE" dirty="0" err="1"/>
              <a:t>logueo</a:t>
            </a:r>
            <a:r>
              <a:rPr lang="es-PE" dirty="0"/>
              <a:t> para usuarios (propietarios pueden actualizar su información y crear una cuenta nueva</a:t>
            </a:r>
            <a:r>
              <a:rPr lang="es-PE" dirty="0" smtClean="0"/>
              <a:t>).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429000"/>
            <a:ext cx="2097023" cy="29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Flecha derecha"/>
          <p:cNvSpPr/>
          <p:nvPr/>
        </p:nvSpPr>
        <p:spPr>
          <a:xfrm>
            <a:off x="3563888" y="4365104"/>
            <a:ext cx="792088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604874"/>
            <a:ext cx="3921447" cy="2704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474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560958" cy="1143000"/>
          </a:xfrm>
        </p:spPr>
        <p:txBody>
          <a:bodyPr>
            <a:normAutofit fontScale="90000"/>
          </a:bodyPr>
          <a:lstStyle/>
          <a:p>
            <a:r>
              <a:rPr lang="pt-BR" dirty="0" err="1"/>
              <a:t>Panel</a:t>
            </a:r>
            <a:r>
              <a:rPr lang="pt-BR" dirty="0"/>
              <a:t> de </a:t>
            </a:r>
            <a:r>
              <a:rPr lang="pt-BR" dirty="0" err="1"/>
              <a:t>control</a:t>
            </a:r>
            <a:r>
              <a:rPr lang="pt-BR" dirty="0"/>
              <a:t> para administradores (junta </a:t>
            </a:r>
            <a:r>
              <a:rPr lang="pt-BR" dirty="0" err="1"/>
              <a:t>directiva</a:t>
            </a:r>
            <a:r>
              <a:rPr lang="pt-BR" dirty="0"/>
              <a:t>)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2060848"/>
            <a:ext cx="6777317" cy="3771781"/>
          </a:xfrm>
        </p:spPr>
        <p:txBody>
          <a:bodyPr/>
          <a:lstStyle/>
          <a:p>
            <a:r>
              <a:rPr lang="es-PE" dirty="0"/>
              <a:t>Tarjeta 1: Mapa del condominio con información actualizada de </a:t>
            </a:r>
            <a:r>
              <a:rPr lang="es-PE" dirty="0" smtClean="0"/>
              <a:t>propietarios.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67454"/>
            <a:ext cx="3540079" cy="1894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Flecha derecha"/>
          <p:cNvSpPr/>
          <p:nvPr/>
        </p:nvSpPr>
        <p:spPr>
          <a:xfrm>
            <a:off x="4355976" y="3274684"/>
            <a:ext cx="648072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826" y="2932835"/>
            <a:ext cx="1196060" cy="118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Flecha derecha"/>
          <p:cNvSpPr/>
          <p:nvPr/>
        </p:nvSpPr>
        <p:spPr>
          <a:xfrm rot="5400000">
            <a:off x="5308820" y="4332552"/>
            <a:ext cx="648072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518" y="4984876"/>
            <a:ext cx="2026675" cy="1270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Flecha derecha"/>
          <p:cNvSpPr/>
          <p:nvPr/>
        </p:nvSpPr>
        <p:spPr>
          <a:xfrm rot="18457918">
            <a:off x="6382365" y="4801134"/>
            <a:ext cx="527654" cy="4529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209" y="3089514"/>
            <a:ext cx="2043231" cy="1563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276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052737"/>
            <a:ext cx="6777317" cy="1224136"/>
          </a:xfrm>
        </p:spPr>
        <p:txBody>
          <a:bodyPr/>
          <a:lstStyle/>
          <a:p>
            <a:r>
              <a:rPr lang="es-PE" dirty="0"/>
              <a:t>Tarjeta 2: Personal (junta directiva, trabajadores del condominio y proveedores</a:t>
            </a:r>
            <a:r>
              <a:rPr lang="es-PE" dirty="0" smtClean="0"/>
              <a:t>).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266" y="2204864"/>
            <a:ext cx="4592190" cy="362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031854"/>
            <a:ext cx="2029993" cy="2260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Flecha derecha"/>
          <p:cNvSpPr/>
          <p:nvPr/>
        </p:nvSpPr>
        <p:spPr>
          <a:xfrm>
            <a:off x="3275856" y="3573016"/>
            <a:ext cx="792088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5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468" y="620688"/>
            <a:ext cx="7344932" cy="1224136"/>
          </a:xfrm>
        </p:spPr>
        <p:txBody>
          <a:bodyPr/>
          <a:lstStyle/>
          <a:p>
            <a:r>
              <a:rPr lang="es-PE" dirty="0"/>
              <a:t>Tarjeta 3: Historial de ingreso de proveedores filtrado por fechas (construcción, mantenimiento, agua, internet</a:t>
            </a:r>
            <a:r>
              <a:rPr lang="es-PE" dirty="0" smtClean="0"/>
              <a:t>).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72816"/>
            <a:ext cx="3577278" cy="237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343" y="3319613"/>
            <a:ext cx="1726530" cy="1707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Flecha derecha"/>
          <p:cNvSpPr/>
          <p:nvPr/>
        </p:nvSpPr>
        <p:spPr>
          <a:xfrm rot="20188875">
            <a:off x="3680530" y="3014539"/>
            <a:ext cx="576064" cy="6101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230463"/>
            <a:ext cx="3807868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Flecha derecha"/>
          <p:cNvSpPr/>
          <p:nvPr/>
        </p:nvSpPr>
        <p:spPr>
          <a:xfrm rot="1856447">
            <a:off x="3679755" y="4658389"/>
            <a:ext cx="576064" cy="6101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61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908721"/>
            <a:ext cx="6777317" cy="936104"/>
          </a:xfrm>
        </p:spPr>
        <p:txBody>
          <a:bodyPr/>
          <a:lstStyle/>
          <a:p>
            <a:r>
              <a:rPr lang="es-PE" dirty="0"/>
              <a:t>Tarjeta 4: Historial de incidentes por lote y búsqueda por </a:t>
            </a:r>
            <a:r>
              <a:rPr lang="es-PE" dirty="0" smtClean="0"/>
              <a:t>fecha.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780" y="1556791"/>
            <a:ext cx="3517619" cy="231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95941"/>
            <a:ext cx="1872208" cy="1879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Flecha derecha"/>
          <p:cNvSpPr/>
          <p:nvPr/>
        </p:nvSpPr>
        <p:spPr>
          <a:xfrm>
            <a:off x="3923928" y="2708920"/>
            <a:ext cx="504056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6 Flecha derecha"/>
          <p:cNvSpPr/>
          <p:nvPr/>
        </p:nvSpPr>
        <p:spPr>
          <a:xfrm rot="7605235">
            <a:off x="4384677" y="3832347"/>
            <a:ext cx="504056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437112"/>
            <a:ext cx="3839691" cy="2180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404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980729"/>
            <a:ext cx="7560840" cy="720080"/>
          </a:xfrm>
        </p:spPr>
        <p:txBody>
          <a:bodyPr/>
          <a:lstStyle/>
          <a:p>
            <a:r>
              <a:rPr lang="es-PE" dirty="0"/>
              <a:t>Tarjeta 5: Solicitudes (reseteo de contraseña</a:t>
            </a:r>
            <a:r>
              <a:rPr lang="es-PE" dirty="0" smtClean="0"/>
              <a:t>).</a:t>
            </a:r>
            <a:endParaRPr lang="en-US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827584" y="3284984"/>
            <a:ext cx="7920880" cy="7200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dirty="0"/>
              <a:t>Tarjeta 6: Creación de mensajes para todos, propietarios o </a:t>
            </a:r>
            <a:r>
              <a:rPr lang="es-PE" dirty="0" smtClean="0"/>
              <a:t>proveedores.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006" y="1700808"/>
            <a:ext cx="3636838" cy="1474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588343"/>
            <a:ext cx="1699444" cy="1699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Flecha derecha"/>
          <p:cNvSpPr/>
          <p:nvPr/>
        </p:nvSpPr>
        <p:spPr>
          <a:xfrm>
            <a:off x="3851920" y="2132856"/>
            <a:ext cx="504056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4751715"/>
            <a:ext cx="1147610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989266"/>
            <a:ext cx="2582137" cy="2770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338" y="4598660"/>
            <a:ext cx="4060569" cy="1305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Flecha derecha"/>
          <p:cNvSpPr/>
          <p:nvPr/>
        </p:nvSpPr>
        <p:spPr>
          <a:xfrm>
            <a:off x="1835696" y="5251251"/>
            <a:ext cx="288032" cy="3379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11 Flecha derecha"/>
          <p:cNvSpPr/>
          <p:nvPr/>
        </p:nvSpPr>
        <p:spPr>
          <a:xfrm>
            <a:off x="4767306" y="5234656"/>
            <a:ext cx="288032" cy="3379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61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s-PE" dirty="0"/>
              <a:t>Panel de control para propietarios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2060848"/>
            <a:ext cx="6777317" cy="3771781"/>
          </a:xfrm>
        </p:spPr>
        <p:txBody>
          <a:bodyPr/>
          <a:lstStyle/>
          <a:p>
            <a:r>
              <a:rPr lang="es-PE" dirty="0"/>
              <a:t>Tarjeta 1: Mapa del condominio con información actualizada de propietarios y casas </a:t>
            </a:r>
            <a:r>
              <a:rPr lang="es-PE" dirty="0" smtClean="0"/>
              <a:t>alquiladas.</a:t>
            </a:r>
            <a:endParaRPr lang="en-US" dirty="0"/>
          </a:p>
        </p:txBody>
      </p:sp>
      <p:sp>
        <p:nvSpPr>
          <p:cNvPr id="6" name="5 Flecha derecha"/>
          <p:cNvSpPr/>
          <p:nvPr/>
        </p:nvSpPr>
        <p:spPr>
          <a:xfrm>
            <a:off x="4355976" y="3274684"/>
            <a:ext cx="648072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826" y="2932835"/>
            <a:ext cx="1196060" cy="118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Flecha derecha"/>
          <p:cNvSpPr/>
          <p:nvPr/>
        </p:nvSpPr>
        <p:spPr>
          <a:xfrm rot="5400000">
            <a:off x="5308820" y="4332552"/>
            <a:ext cx="648072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518" y="4984876"/>
            <a:ext cx="2026675" cy="1270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Flecha derecha"/>
          <p:cNvSpPr/>
          <p:nvPr/>
        </p:nvSpPr>
        <p:spPr>
          <a:xfrm rot="18457918">
            <a:off x="6382365" y="4801134"/>
            <a:ext cx="527654" cy="4529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08" y="3609631"/>
            <a:ext cx="2801628" cy="152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747" y="3077551"/>
            <a:ext cx="2202582" cy="128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681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980728"/>
            <a:ext cx="6777317" cy="4851901"/>
          </a:xfrm>
        </p:spPr>
        <p:txBody>
          <a:bodyPr/>
          <a:lstStyle/>
          <a:p>
            <a:r>
              <a:rPr lang="es-PE" dirty="0"/>
              <a:t>Tarjeta 2: Personal (junta directiva, trabajadores del condominio y proveedores</a:t>
            </a:r>
            <a:r>
              <a:rPr lang="es-PE" dirty="0" smtClean="0"/>
              <a:t>).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266" y="2204864"/>
            <a:ext cx="4592190" cy="362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031854"/>
            <a:ext cx="2029993" cy="2260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Flecha derecha"/>
          <p:cNvSpPr/>
          <p:nvPr/>
        </p:nvSpPr>
        <p:spPr>
          <a:xfrm>
            <a:off x="3275856" y="3573016"/>
            <a:ext cx="792088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1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980728"/>
            <a:ext cx="6777317" cy="4851901"/>
          </a:xfrm>
        </p:spPr>
        <p:txBody>
          <a:bodyPr/>
          <a:lstStyle/>
          <a:p>
            <a:r>
              <a:rPr lang="es-PE" dirty="0"/>
              <a:t>Historial de ingreso de proveedores filtrado por fechas (construcción, mantenimiento, agua, internet)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202" y="2132856"/>
            <a:ext cx="3577278" cy="237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668" y="3140969"/>
            <a:ext cx="1907205" cy="1885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Flecha derecha"/>
          <p:cNvSpPr/>
          <p:nvPr/>
        </p:nvSpPr>
        <p:spPr>
          <a:xfrm rot="20188875">
            <a:off x="3680530" y="3014539"/>
            <a:ext cx="576064" cy="6101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686" y="4553706"/>
            <a:ext cx="3319480" cy="2197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Flecha derecha"/>
          <p:cNvSpPr/>
          <p:nvPr/>
        </p:nvSpPr>
        <p:spPr>
          <a:xfrm rot="1856447">
            <a:off x="3679755" y="4658389"/>
            <a:ext cx="576064" cy="6101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44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836712"/>
            <a:ext cx="6777317" cy="4995917"/>
          </a:xfrm>
        </p:spPr>
        <p:txBody>
          <a:bodyPr/>
          <a:lstStyle/>
          <a:p>
            <a:r>
              <a:rPr lang="es-PE" dirty="0"/>
              <a:t>Tarjeta 4: Historial de incidentes de su lote y búsqueda por </a:t>
            </a:r>
            <a:r>
              <a:rPr lang="es-PE" dirty="0" smtClean="0"/>
              <a:t>fecha.</a:t>
            </a:r>
          </a:p>
          <a:p>
            <a:pPr marL="68580" indent="0">
              <a:buNone/>
            </a:pPr>
            <a:endParaRPr lang="en-US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107415"/>
            <a:ext cx="4265860" cy="2506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564904"/>
            <a:ext cx="1872208" cy="1879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Flecha derecha"/>
          <p:cNvSpPr/>
          <p:nvPr/>
        </p:nvSpPr>
        <p:spPr>
          <a:xfrm>
            <a:off x="3491880" y="3068960"/>
            <a:ext cx="576064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052736"/>
            <a:ext cx="6777317" cy="4779893"/>
          </a:xfrm>
        </p:spPr>
        <p:txBody>
          <a:bodyPr/>
          <a:lstStyle/>
          <a:p>
            <a:r>
              <a:rPr lang="es-PE" dirty="0"/>
              <a:t>Tarjeta 6: </a:t>
            </a:r>
            <a:r>
              <a:rPr lang="es-PE" dirty="0" smtClean="0"/>
              <a:t>Visualizar el mensaje de la junta directiva.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20888"/>
            <a:ext cx="2390775" cy="24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068960"/>
            <a:ext cx="3726755" cy="1534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Flecha derecha"/>
          <p:cNvSpPr/>
          <p:nvPr/>
        </p:nvSpPr>
        <p:spPr>
          <a:xfrm>
            <a:off x="3851920" y="3501008"/>
            <a:ext cx="648072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44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7376" y="629816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s-PE" dirty="0"/>
              <a:t>Panel de control para proveedores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772817"/>
            <a:ext cx="6777317" cy="1224135"/>
          </a:xfrm>
        </p:spPr>
        <p:txBody>
          <a:bodyPr/>
          <a:lstStyle/>
          <a:p>
            <a:r>
              <a:rPr lang="es-PE" dirty="0"/>
              <a:t>Ingreso de información de la empresa (personal natural o jurídica), personal y unidades de cada </a:t>
            </a:r>
            <a:r>
              <a:rPr lang="es-PE" dirty="0" smtClean="0"/>
              <a:t>empleado.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168214"/>
            <a:ext cx="6984776" cy="252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026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04" y="1124744"/>
            <a:ext cx="7659292" cy="4521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2805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836712"/>
            <a:ext cx="6777317" cy="4995917"/>
          </a:xfrm>
        </p:spPr>
        <p:txBody>
          <a:bodyPr/>
          <a:lstStyle/>
          <a:p>
            <a:r>
              <a:rPr lang="es-PE" dirty="0"/>
              <a:t>Proveedor de agua: registro de choferes (licencia de conducir) y unidades con capacidad asignada a cada </a:t>
            </a:r>
            <a:r>
              <a:rPr lang="es-PE" dirty="0" smtClean="0"/>
              <a:t>chofer.</a:t>
            </a:r>
            <a:endParaRPr lang="es-PE" dirty="0"/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802" y="2060848"/>
            <a:ext cx="5904656" cy="2070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770" y="4131440"/>
            <a:ext cx="6480720" cy="2078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84858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dirty="0"/>
              <a:t>Módulos habilitados por tipo de usuario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PE" dirty="0"/>
              <a:t>Administradores: acceso a todos los módulos codificados (Módulo P y P, Módulo de propietarios, Módulo de Alquileres, Módulo de invitados</a:t>
            </a:r>
            <a:r>
              <a:rPr lang="es-PE" dirty="0" smtClean="0"/>
              <a:t>).</a:t>
            </a:r>
          </a:p>
          <a:p>
            <a:pPr algn="just"/>
            <a:r>
              <a:rPr lang="es-PE" dirty="0" smtClean="0"/>
              <a:t>Propietarios </a:t>
            </a:r>
            <a:r>
              <a:rPr lang="es-PE" dirty="0"/>
              <a:t>con casa en el condominio: acceso al módulo de alquiler e </a:t>
            </a:r>
            <a:r>
              <a:rPr lang="es-PE" dirty="0" smtClean="0"/>
              <a:t>invitados.</a:t>
            </a:r>
          </a:p>
          <a:p>
            <a:pPr algn="just"/>
            <a:r>
              <a:rPr lang="es-PE" dirty="0" smtClean="0"/>
              <a:t> </a:t>
            </a:r>
            <a:r>
              <a:rPr lang="es-PE" dirty="0"/>
              <a:t>Propietarios con terreno: acceso a su panel de </a:t>
            </a:r>
            <a:r>
              <a:rPr lang="es-PE" dirty="0" smtClean="0"/>
              <a:t>control.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254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91812" y="692696"/>
            <a:ext cx="7028997" cy="5139933"/>
          </a:xfrm>
        </p:spPr>
        <p:txBody>
          <a:bodyPr/>
          <a:lstStyle/>
          <a:p>
            <a:r>
              <a:rPr lang="es-PE" dirty="0"/>
              <a:t>Módulo P y </a:t>
            </a:r>
            <a:r>
              <a:rPr lang="es-PE" dirty="0" smtClean="0"/>
              <a:t>P (Personal y Proveedores):</a:t>
            </a:r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150929"/>
            <a:ext cx="4536504" cy="1557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09" y="2649413"/>
            <a:ext cx="4363031" cy="1970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923928" y="3739943"/>
            <a:ext cx="288032" cy="9852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721315"/>
            <a:ext cx="4608512" cy="1804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0354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052736"/>
            <a:ext cx="6777317" cy="4779893"/>
          </a:xfrm>
        </p:spPr>
        <p:txBody>
          <a:bodyPr/>
          <a:lstStyle/>
          <a:p>
            <a:r>
              <a:rPr lang="en-US" dirty="0" err="1" smtClean="0"/>
              <a:t>Módulo</a:t>
            </a:r>
            <a:r>
              <a:rPr lang="en-US" dirty="0" smtClean="0"/>
              <a:t> de </a:t>
            </a:r>
            <a:r>
              <a:rPr lang="en-US" dirty="0" err="1" smtClean="0"/>
              <a:t>Propietarios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28800"/>
            <a:ext cx="6660232" cy="378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97294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764704"/>
            <a:ext cx="6777317" cy="720080"/>
          </a:xfrm>
        </p:spPr>
        <p:txBody>
          <a:bodyPr/>
          <a:lstStyle/>
          <a:p>
            <a:r>
              <a:rPr lang="en-US" dirty="0" err="1" smtClean="0"/>
              <a:t>Módulos</a:t>
            </a:r>
            <a:r>
              <a:rPr lang="en-US" dirty="0" smtClean="0"/>
              <a:t> </a:t>
            </a:r>
            <a:r>
              <a:rPr lang="en-US" dirty="0" err="1" smtClean="0"/>
              <a:t>alquileres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32952"/>
            <a:ext cx="4499992" cy="2873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587" y="4365104"/>
            <a:ext cx="6043339" cy="1600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17586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80728"/>
            <a:ext cx="6148933" cy="2026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050" y="3140968"/>
            <a:ext cx="5724128" cy="310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1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908720"/>
            <a:ext cx="6777317" cy="4923909"/>
          </a:xfrm>
        </p:spPr>
        <p:txBody>
          <a:bodyPr/>
          <a:lstStyle/>
          <a:p>
            <a:r>
              <a:rPr lang="en-US" dirty="0" smtClean="0"/>
              <a:t>Modulo de </a:t>
            </a:r>
            <a:r>
              <a:rPr lang="en-US" dirty="0" err="1" smtClean="0"/>
              <a:t>invitados</a:t>
            </a:r>
            <a:r>
              <a:rPr lang="en-US" dirty="0" smtClean="0"/>
              <a:t> (</a:t>
            </a:r>
            <a:r>
              <a:rPr lang="en-US" dirty="0" err="1" smtClean="0"/>
              <a:t>invitado</a:t>
            </a:r>
            <a:r>
              <a:rPr lang="en-US" dirty="0" smtClean="0"/>
              <a:t> individual o </a:t>
            </a:r>
            <a:r>
              <a:rPr lang="en-US" dirty="0" err="1" smtClean="0"/>
              <a:t>grupo</a:t>
            </a:r>
            <a:r>
              <a:rPr lang="en-US" dirty="0" smtClean="0"/>
              <a:t> de </a:t>
            </a:r>
            <a:r>
              <a:rPr lang="en-US" dirty="0" err="1" smtClean="0"/>
              <a:t>invitado</a:t>
            </a:r>
            <a:r>
              <a:rPr lang="en-US" dirty="0" smtClean="0"/>
              <a:t>):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16832"/>
            <a:ext cx="5408887" cy="3844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36281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764704"/>
            <a:ext cx="5400600" cy="2810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652645"/>
            <a:ext cx="2364680" cy="2674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92" y="4005064"/>
            <a:ext cx="5955978" cy="1723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35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052736"/>
            <a:ext cx="6777317" cy="4779893"/>
          </a:xfrm>
        </p:spPr>
        <p:txBody>
          <a:bodyPr/>
          <a:lstStyle/>
          <a:p>
            <a:r>
              <a:rPr lang="es-PE" dirty="0"/>
              <a:t>Propietarios con casa en el condominio: acceso al módulo de alquiler e </a:t>
            </a:r>
            <a:r>
              <a:rPr lang="es-PE" dirty="0" smtClean="0"/>
              <a:t>invitados.</a:t>
            </a:r>
          </a:p>
          <a:p>
            <a:r>
              <a:rPr lang="es-PE" dirty="0" smtClean="0"/>
              <a:t>Propietarios </a:t>
            </a:r>
            <a:r>
              <a:rPr lang="es-PE" dirty="0"/>
              <a:t>con terreno: acceso a su panel de control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4347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24744" cy="1143000"/>
          </a:xfrm>
        </p:spPr>
        <p:txBody>
          <a:bodyPr/>
          <a:lstStyle/>
          <a:p>
            <a:r>
              <a:rPr lang="es-PE" dirty="0"/>
              <a:t>Módulos en </a:t>
            </a:r>
            <a:r>
              <a:rPr lang="es-PE" dirty="0" smtClean="0"/>
              <a:t>desarrollo: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/>
          <a:lstStyle/>
          <a:p>
            <a:r>
              <a:rPr lang="es-PE" dirty="0"/>
              <a:t>Módulo de agua y módulo de pago de </a:t>
            </a:r>
            <a:r>
              <a:rPr lang="es-PE" dirty="0" smtClean="0"/>
              <a:t>mantenimiento.</a:t>
            </a:r>
          </a:p>
          <a:p>
            <a:endParaRPr lang="es-PE" dirty="0"/>
          </a:p>
          <a:p>
            <a:r>
              <a:rPr lang="es-PE" dirty="0" smtClean="0"/>
              <a:t>Visualización </a:t>
            </a:r>
            <a:r>
              <a:rPr lang="es-PE" dirty="0"/>
              <a:t>del consumo de agua de propietarios regulares y propietarios que alquilan, con media de consumo para identificar consumos atípicos o elevados (por alquiler, piscina o jardín amplio</a:t>
            </a:r>
            <a:r>
              <a:rPr lang="es-PE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4856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103</TotalTime>
  <Words>591</Words>
  <Application>Microsoft Office PowerPoint</Application>
  <PresentationFormat>Presentación en pantalla (4:3)</PresentationFormat>
  <Paragraphs>46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Austin</vt:lpstr>
      <vt:lpstr>Sistema de Gestión del Condominio Bahías 1 (Primera Parte)</vt:lpstr>
      <vt:lpstr>Problemáticas encontradas</vt:lpstr>
      <vt:lpstr>Presentación de PowerPoint</vt:lpstr>
      <vt:lpstr>Presentación de PowerPoint</vt:lpstr>
      <vt:lpstr>Sistema de gestión codificado hasta el momento</vt:lpstr>
      <vt:lpstr>Panel de control para administradores (junta directiva)</vt:lpstr>
      <vt:lpstr>Presentación de PowerPoint</vt:lpstr>
      <vt:lpstr>Presentación de PowerPoint</vt:lpstr>
      <vt:lpstr>Presentación de PowerPoint</vt:lpstr>
      <vt:lpstr>Presentación de PowerPoint</vt:lpstr>
      <vt:lpstr>Panel de control para propietarios</vt:lpstr>
      <vt:lpstr>Presentación de PowerPoint</vt:lpstr>
      <vt:lpstr>Presentación de PowerPoint</vt:lpstr>
      <vt:lpstr>Presentación de PowerPoint</vt:lpstr>
      <vt:lpstr>Presentación de PowerPoint</vt:lpstr>
      <vt:lpstr>Panel de control para proveedores</vt:lpstr>
      <vt:lpstr>Presentación de PowerPoint</vt:lpstr>
      <vt:lpstr>Presentación de PowerPoint</vt:lpstr>
      <vt:lpstr>Módulos habilitados por tipo de usuario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Módulos en desarrollo: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de Gestión del Condominio Bahías 1 (Primera Parte)</dc:title>
  <dc:creator>Diego</dc:creator>
  <cp:lastModifiedBy>Diego</cp:lastModifiedBy>
  <cp:revision>11</cp:revision>
  <dcterms:created xsi:type="dcterms:W3CDTF">2024-05-16T20:30:29Z</dcterms:created>
  <dcterms:modified xsi:type="dcterms:W3CDTF">2024-05-16T22:14:21Z</dcterms:modified>
</cp:coreProperties>
</file>